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4" clrIdx="0"/>
  <p:cmAuthor id="1" name="Kevin Gotchet" initials="KG" lastIdx="1" clrIdx="1"/>
  <p:cmAuthor id="2" name="Steve Kinney" initials="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3" d="100"/>
          <a:sy n="133" d="100"/>
        </p:scale>
        <p:origin x="-5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2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13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WHO DECIDES WAGE RATES?</a:t>
            </a: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13-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EDITION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495300" y="1795701"/>
            <a:ext cx="8153400" cy="4257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Retail salesperson: $25,310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Medical secretary: $32,670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Firefighter: $47,850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Electrician: $53,030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Secondary school </a:t>
            </a:r>
            <a:r>
              <a:rPr lang="en-US" sz="2000" dirty="0" smtClean="0">
                <a:ea typeface="Times New Roman" pitchFamily="18" charset="0"/>
                <a:cs typeface="Arial" pitchFamily="34" charset="0"/>
              </a:rPr>
              <a:t>t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eacher: $57,710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Police officer: $57,770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Insurance sales </a:t>
            </a:r>
            <a:r>
              <a:rPr lang="en-US" sz="2000" dirty="0" smtClean="0">
                <a:ea typeface="Times New Roman" pitchFamily="18" charset="0"/>
                <a:cs typeface="Arial" pitchFamily="34" charset="0"/>
              </a:rPr>
              <a:t>a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gent: $63,400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Registered nurse: $67,930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Pharmacist: $114,950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Computer and information </a:t>
            </a:r>
            <a:r>
              <a:rPr lang="en-US" sz="2000" dirty="0" smtClean="0">
                <a:ea typeface="Times New Roman" pitchFamily="18" charset="0"/>
                <a:cs typeface="Arial" pitchFamily="34" charset="0"/>
              </a:rPr>
              <a:t>s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ystems </a:t>
            </a:r>
            <a:r>
              <a:rPr lang="en-US" sz="2000" dirty="0" smtClean="0">
                <a:ea typeface="Times New Roman" pitchFamily="18" charset="0"/>
                <a:cs typeface="Arial" pitchFamily="34" charset="0"/>
              </a:rPr>
              <a:t>m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anager: $129,130</a:t>
            </a:r>
          </a:p>
          <a:p>
            <a:pPr marL="0" marR="0" lvl="0" indent="0" algn="ctr" defTabSz="914400" rtl="0" eaLnBrk="0" fontAlgn="base" latinLnBrk="0" hangingPunct="0">
              <a:lnSpc>
                <a:spcPts val="28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Arial" pitchFamily="34" charset="0"/>
              </a:rPr>
              <a:t>Anesthesiologist: $232,830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Times New Roman" pitchFamily="18" charset="0"/>
                <a:cs typeface="Times New Roman" pitchFamily="18" charset="0"/>
              </a:rPr>
              <a:t>Source: http://www.bls.gov/oes/current/oes_nat.htm</a:t>
            </a: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cs typeface="Arial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493954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3600" b="1" dirty="0" smtClean="0">
                <a:latin typeface="+mj-lt"/>
                <a:ea typeface="Times New Roman" pitchFamily="18" charset="0"/>
                <a:cs typeface="Times New Roman" pitchFamily="18" charset="0"/>
              </a:rPr>
              <a:t>National </a:t>
            </a:r>
            <a:r>
              <a:rPr lang="en-US" sz="3200" b="1" dirty="0" smtClean="0">
                <a:latin typeface="+mj-lt"/>
                <a:ea typeface="Times New Roman" pitchFamily="18" charset="0"/>
                <a:cs typeface="Times New Roman" pitchFamily="18" charset="0"/>
              </a:rPr>
              <a:t>Occupational</a:t>
            </a:r>
            <a:r>
              <a:rPr lang="en-US" sz="3600" b="1" dirty="0" smtClean="0">
                <a:latin typeface="+mj-lt"/>
                <a:ea typeface="Times New Roman" pitchFamily="18" charset="0"/>
                <a:cs typeface="Times New Roman" pitchFamily="18" charset="0"/>
              </a:rPr>
              <a:t> Employment         and Wage Estimates (2012)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</TotalTime>
  <Words>78</Words>
  <Application>Microsoft Macintosh PowerPoint</Application>
  <PresentationFormat>On-screen Show (4:3)</PresentationFormat>
  <Paragraphs>13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1_HSE_Lesson01_ms-comp</vt:lpstr>
      <vt:lpstr>PowerPoint Presentation</vt:lpstr>
    </vt:vector>
  </TitlesOfParts>
  <Company>Robinson College of Business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gcemrrx</dc:creator>
  <cp:lastModifiedBy>Steve Kinney</cp:lastModifiedBy>
  <cp:revision>20</cp:revision>
  <dcterms:created xsi:type="dcterms:W3CDTF">2014-02-28T18:42:00Z</dcterms:created>
  <dcterms:modified xsi:type="dcterms:W3CDTF">2014-06-09T15:13:44Z</dcterms:modified>
</cp:coreProperties>
</file>

<file path=docProps/thumbnail.jpeg>
</file>